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0" r:id="rId3"/>
    <p:sldId id="256" r:id="rId4"/>
    <p:sldId id="259" r:id="rId5"/>
  </p:sldIdLst>
  <p:sldSz cx="9144000" cy="6858000" type="screen4x3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66" d="100"/>
          <a:sy n="66" d="100"/>
        </p:scale>
        <p:origin x="-1506" y="-47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0F489-29AC-4AEA-9D92-902A5CD148B4}" type="datetimeFigureOut">
              <a:rPr lang="id-ID" smtClean="0"/>
              <a:pPr/>
              <a:t>18/11/2014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09CCB-BB58-4098-B368-1957885AB315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0F489-29AC-4AEA-9D92-902A5CD148B4}" type="datetimeFigureOut">
              <a:rPr lang="id-ID" smtClean="0"/>
              <a:pPr/>
              <a:t>18/11/2014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09CCB-BB58-4098-B368-1957885AB315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0F489-29AC-4AEA-9D92-902A5CD148B4}" type="datetimeFigureOut">
              <a:rPr lang="id-ID" smtClean="0"/>
              <a:pPr/>
              <a:t>18/11/2014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09CCB-BB58-4098-B368-1957885AB315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0F489-29AC-4AEA-9D92-902A5CD148B4}" type="datetimeFigureOut">
              <a:rPr lang="id-ID" smtClean="0"/>
              <a:pPr/>
              <a:t>18/11/2014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09CCB-BB58-4098-B368-1957885AB315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0F489-29AC-4AEA-9D92-902A5CD148B4}" type="datetimeFigureOut">
              <a:rPr lang="id-ID" smtClean="0"/>
              <a:pPr/>
              <a:t>18/11/2014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09CCB-BB58-4098-B368-1957885AB315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0F489-29AC-4AEA-9D92-902A5CD148B4}" type="datetimeFigureOut">
              <a:rPr lang="id-ID" smtClean="0"/>
              <a:pPr/>
              <a:t>18/11/2014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09CCB-BB58-4098-B368-1957885AB315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0F489-29AC-4AEA-9D92-902A5CD148B4}" type="datetimeFigureOut">
              <a:rPr lang="id-ID" smtClean="0"/>
              <a:pPr/>
              <a:t>18/11/2014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09CCB-BB58-4098-B368-1957885AB315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0F489-29AC-4AEA-9D92-902A5CD148B4}" type="datetimeFigureOut">
              <a:rPr lang="id-ID" smtClean="0"/>
              <a:pPr/>
              <a:t>18/11/2014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09CCB-BB58-4098-B368-1957885AB315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0F489-29AC-4AEA-9D92-902A5CD148B4}" type="datetimeFigureOut">
              <a:rPr lang="id-ID" smtClean="0"/>
              <a:pPr/>
              <a:t>18/11/2014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09CCB-BB58-4098-B368-1957885AB315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0F489-29AC-4AEA-9D92-902A5CD148B4}" type="datetimeFigureOut">
              <a:rPr lang="id-ID" smtClean="0"/>
              <a:pPr/>
              <a:t>18/11/2014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09CCB-BB58-4098-B368-1957885AB315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0F489-29AC-4AEA-9D92-902A5CD148B4}" type="datetimeFigureOut">
              <a:rPr lang="id-ID" smtClean="0"/>
              <a:pPr/>
              <a:t>18/11/2014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09CCB-BB58-4098-B368-1957885AB315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40F489-29AC-4AEA-9D92-902A5CD148B4}" type="datetimeFigureOut">
              <a:rPr lang="id-ID" smtClean="0"/>
              <a:pPr/>
              <a:t>18/11/2014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B09CCB-BB58-4098-B368-1957885AB315}" type="slidenum">
              <a:rPr lang="id-ID" smtClean="0"/>
              <a:pPr/>
              <a:t>‹#›</a:t>
            </a:fld>
            <a:endParaRPr lang="id-ID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.png"/><Relationship Id="rId7" Type="http://schemas.openxmlformats.org/officeDocument/2006/relationships/image" Target="../media/image7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E:\WORK 2014\yamaha\olimpide mio tbn bjn\ppt\logo yamaha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655486" cy="1124744"/>
          </a:xfrm>
          <a:prstGeom prst="rect">
            <a:avLst/>
          </a:prstGeom>
          <a:noFill/>
        </p:spPr>
      </p:pic>
      <p:sp>
        <p:nvSpPr>
          <p:cNvPr id="11" name="Oval 10"/>
          <p:cNvSpPr/>
          <p:nvPr/>
        </p:nvSpPr>
        <p:spPr>
          <a:xfrm flipH="1">
            <a:off x="285720" y="2000240"/>
            <a:ext cx="1143008" cy="1143008"/>
          </a:xfrm>
          <a:prstGeom prst="ellipse">
            <a:avLst/>
          </a:prstGeom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2">
              <a:hueOff val="0"/>
              <a:satOff val="0"/>
              <a:lumOff val="0"/>
              <a:alphaOff val="0"/>
            </a:schemeClr>
          </a:fillRef>
          <a:effectRef idx="2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4" name="Oval 13"/>
          <p:cNvSpPr/>
          <p:nvPr/>
        </p:nvSpPr>
        <p:spPr>
          <a:xfrm flipH="1">
            <a:off x="1785918" y="2000240"/>
            <a:ext cx="1143008" cy="1143008"/>
          </a:xfrm>
          <a:prstGeom prst="ellipse">
            <a:avLst/>
          </a:prstGeom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2">
              <a:hueOff val="0"/>
              <a:satOff val="0"/>
              <a:lumOff val="0"/>
              <a:alphaOff val="0"/>
            </a:schemeClr>
          </a:fillRef>
          <a:effectRef idx="2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5" name="Oval 14"/>
          <p:cNvSpPr/>
          <p:nvPr/>
        </p:nvSpPr>
        <p:spPr>
          <a:xfrm flipH="1">
            <a:off x="3357554" y="2000240"/>
            <a:ext cx="1143008" cy="1143008"/>
          </a:xfrm>
          <a:prstGeom prst="ellipse">
            <a:avLst/>
          </a:prstGeom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2">
              <a:hueOff val="0"/>
              <a:satOff val="0"/>
              <a:lumOff val="0"/>
              <a:alphaOff val="0"/>
            </a:schemeClr>
          </a:fillRef>
          <a:effectRef idx="2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6" name="Oval 15"/>
          <p:cNvSpPr/>
          <p:nvPr/>
        </p:nvSpPr>
        <p:spPr>
          <a:xfrm flipH="1">
            <a:off x="4786314" y="2071678"/>
            <a:ext cx="1143008" cy="1143008"/>
          </a:xfrm>
          <a:prstGeom prst="ellipse">
            <a:avLst/>
          </a:prstGeom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2">
              <a:hueOff val="0"/>
              <a:satOff val="0"/>
              <a:lumOff val="0"/>
              <a:alphaOff val="0"/>
            </a:schemeClr>
          </a:fillRef>
          <a:effectRef idx="2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7" name="Oval 16"/>
          <p:cNvSpPr/>
          <p:nvPr/>
        </p:nvSpPr>
        <p:spPr>
          <a:xfrm flipH="1">
            <a:off x="6357950" y="2071678"/>
            <a:ext cx="1143008" cy="1143008"/>
          </a:xfrm>
          <a:prstGeom prst="ellipse">
            <a:avLst/>
          </a:prstGeom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2">
              <a:hueOff val="0"/>
              <a:satOff val="0"/>
              <a:lumOff val="0"/>
              <a:alphaOff val="0"/>
            </a:schemeClr>
          </a:fillRef>
          <a:effectRef idx="2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8" name="Oval 17"/>
          <p:cNvSpPr/>
          <p:nvPr/>
        </p:nvSpPr>
        <p:spPr>
          <a:xfrm flipH="1">
            <a:off x="7786710" y="2071678"/>
            <a:ext cx="1143008" cy="1143008"/>
          </a:xfrm>
          <a:prstGeom prst="ellipse">
            <a:avLst/>
          </a:prstGeom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2">
              <a:hueOff val="0"/>
              <a:satOff val="0"/>
              <a:lumOff val="0"/>
              <a:alphaOff val="0"/>
            </a:schemeClr>
          </a:fillRef>
          <a:effectRef idx="2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9" name="Oval 18"/>
          <p:cNvSpPr/>
          <p:nvPr/>
        </p:nvSpPr>
        <p:spPr>
          <a:xfrm flipH="1">
            <a:off x="285720" y="3500438"/>
            <a:ext cx="1143008" cy="1143008"/>
          </a:xfrm>
          <a:prstGeom prst="ellipse">
            <a:avLst/>
          </a:prstGeom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2">
              <a:hueOff val="0"/>
              <a:satOff val="0"/>
              <a:lumOff val="0"/>
              <a:alphaOff val="0"/>
            </a:schemeClr>
          </a:fillRef>
          <a:effectRef idx="2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0" name="Oval 19"/>
          <p:cNvSpPr/>
          <p:nvPr/>
        </p:nvSpPr>
        <p:spPr>
          <a:xfrm flipH="1">
            <a:off x="7786710" y="3643314"/>
            <a:ext cx="1143008" cy="1143008"/>
          </a:xfrm>
          <a:prstGeom prst="ellipse">
            <a:avLst/>
          </a:prstGeom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2">
              <a:hueOff val="0"/>
              <a:satOff val="0"/>
              <a:lumOff val="0"/>
              <a:alphaOff val="0"/>
            </a:schemeClr>
          </a:fillRef>
          <a:effectRef idx="2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1" name="Oval 20"/>
          <p:cNvSpPr/>
          <p:nvPr/>
        </p:nvSpPr>
        <p:spPr>
          <a:xfrm flipH="1">
            <a:off x="6357950" y="3643314"/>
            <a:ext cx="1143008" cy="1143008"/>
          </a:xfrm>
          <a:prstGeom prst="ellipse">
            <a:avLst/>
          </a:prstGeom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2">
              <a:hueOff val="0"/>
              <a:satOff val="0"/>
              <a:lumOff val="0"/>
              <a:alphaOff val="0"/>
            </a:schemeClr>
          </a:fillRef>
          <a:effectRef idx="2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2" name="Oval 21"/>
          <p:cNvSpPr/>
          <p:nvPr/>
        </p:nvSpPr>
        <p:spPr>
          <a:xfrm flipH="1">
            <a:off x="4857752" y="3571876"/>
            <a:ext cx="1143008" cy="1143008"/>
          </a:xfrm>
          <a:prstGeom prst="ellipse">
            <a:avLst/>
          </a:prstGeom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2">
              <a:hueOff val="0"/>
              <a:satOff val="0"/>
              <a:lumOff val="0"/>
              <a:alphaOff val="0"/>
            </a:schemeClr>
          </a:fillRef>
          <a:effectRef idx="2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4" name="Oval 23"/>
          <p:cNvSpPr/>
          <p:nvPr/>
        </p:nvSpPr>
        <p:spPr>
          <a:xfrm flipH="1">
            <a:off x="3357554" y="3571876"/>
            <a:ext cx="1143008" cy="1143008"/>
          </a:xfrm>
          <a:prstGeom prst="ellipse">
            <a:avLst/>
          </a:prstGeom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2">
              <a:hueOff val="0"/>
              <a:satOff val="0"/>
              <a:lumOff val="0"/>
              <a:alphaOff val="0"/>
            </a:schemeClr>
          </a:fillRef>
          <a:effectRef idx="2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5" name="Oval 24"/>
          <p:cNvSpPr/>
          <p:nvPr/>
        </p:nvSpPr>
        <p:spPr>
          <a:xfrm flipH="1">
            <a:off x="1785918" y="3500438"/>
            <a:ext cx="1143008" cy="1143008"/>
          </a:xfrm>
          <a:prstGeom prst="ellipse">
            <a:avLst/>
          </a:prstGeom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2">
              <a:hueOff val="0"/>
              <a:satOff val="0"/>
              <a:lumOff val="0"/>
              <a:alphaOff val="0"/>
            </a:schemeClr>
          </a:fillRef>
          <a:effectRef idx="2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6" name="Oval 25"/>
          <p:cNvSpPr/>
          <p:nvPr/>
        </p:nvSpPr>
        <p:spPr>
          <a:xfrm flipH="1">
            <a:off x="3286116" y="500042"/>
            <a:ext cx="1143008" cy="1143008"/>
          </a:xfrm>
          <a:prstGeom prst="ellipse">
            <a:avLst/>
          </a:prstGeom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2">
              <a:hueOff val="0"/>
              <a:satOff val="0"/>
              <a:lumOff val="0"/>
              <a:alphaOff val="0"/>
            </a:schemeClr>
          </a:fillRef>
          <a:effectRef idx="2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7" name="Oval 26"/>
          <p:cNvSpPr/>
          <p:nvPr/>
        </p:nvSpPr>
        <p:spPr>
          <a:xfrm flipH="1">
            <a:off x="4714876" y="500042"/>
            <a:ext cx="1143008" cy="1143008"/>
          </a:xfrm>
          <a:prstGeom prst="ellipse">
            <a:avLst/>
          </a:prstGeom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2">
              <a:hueOff val="0"/>
              <a:satOff val="0"/>
              <a:lumOff val="0"/>
              <a:alphaOff val="0"/>
            </a:schemeClr>
          </a:fillRef>
          <a:effectRef idx="2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8" name="Oval 27"/>
          <p:cNvSpPr/>
          <p:nvPr/>
        </p:nvSpPr>
        <p:spPr>
          <a:xfrm flipH="1">
            <a:off x="6215074" y="500042"/>
            <a:ext cx="1143008" cy="1143008"/>
          </a:xfrm>
          <a:prstGeom prst="ellipse">
            <a:avLst/>
          </a:prstGeom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2">
              <a:hueOff val="0"/>
              <a:satOff val="0"/>
              <a:lumOff val="0"/>
              <a:alphaOff val="0"/>
            </a:schemeClr>
          </a:fillRef>
          <a:effectRef idx="2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9" name="Oval 28"/>
          <p:cNvSpPr/>
          <p:nvPr/>
        </p:nvSpPr>
        <p:spPr>
          <a:xfrm flipH="1">
            <a:off x="7715272" y="500042"/>
            <a:ext cx="1143008" cy="1143008"/>
          </a:xfrm>
          <a:prstGeom prst="ellipse">
            <a:avLst/>
          </a:prstGeom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2">
              <a:hueOff val="0"/>
              <a:satOff val="0"/>
              <a:lumOff val="0"/>
              <a:alphaOff val="0"/>
            </a:schemeClr>
          </a:fillRef>
          <a:effectRef idx="2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34" name="Oval 33"/>
          <p:cNvSpPr/>
          <p:nvPr/>
        </p:nvSpPr>
        <p:spPr>
          <a:xfrm flipH="1">
            <a:off x="1857356" y="5143512"/>
            <a:ext cx="1143008" cy="1143008"/>
          </a:xfrm>
          <a:prstGeom prst="ellipse">
            <a:avLst/>
          </a:prstGeom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2">
              <a:hueOff val="0"/>
              <a:satOff val="0"/>
              <a:lumOff val="0"/>
              <a:alphaOff val="0"/>
            </a:schemeClr>
          </a:fillRef>
          <a:effectRef idx="2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35" name="Oval 34"/>
          <p:cNvSpPr/>
          <p:nvPr/>
        </p:nvSpPr>
        <p:spPr>
          <a:xfrm flipH="1">
            <a:off x="3428992" y="5143512"/>
            <a:ext cx="1143008" cy="1143008"/>
          </a:xfrm>
          <a:prstGeom prst="ellipse">
            <a:avLst/>
          </a:prstGeom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2">
              <a:hueOff val="0"/>
              <a:satOff val="0"/>
              <a:lumOff val="0"/>
              <a:alphaOff val="0"/>
            </a:schemeClr>
          </a:fillRef>
          <a:effectRef idx="2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36" name="Oval 35"/>
          <p:cNvSpPr/>
          <p:nvPr/>
        </p:nvSpPr>
        <p:spPr>
          <a:xfrm flipH="1">
            <a:off x="285720" y="5072074"/>
            <a:ext cx="1143008" cy="1143008"/>
          </a:xfrm>
          <a:prstGeom prst="ellipse">
            <a:avLst/>
          </a:prstGeom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2">
              <a:hueOff val="0"/>
              <a:satOff val="0"/>
              <a:lumOff val="0"/>
              <a:alphaOff val="0"/>
            </a:schemeClr>
          </a:fillRef>
          <a:effectRef idx="2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37" name="Oval 36"/>
          <p:cNvSpPr/>
          <p:nvPr/>
        </p:nvSpPr>
        <p:spPr>
          <a:xfrm flipH="1">
            <a:off x="4929190" y="5143512"/>
            <a:ext cx="1143008" cy="1143008"/>
          </a:xfrm>
          <a:prstGeom prst="ellipse">
            <a:avLst/>
          </a:prstGeom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2">
              <a:hueOff val="0"/>
              <a:satOff val="0"/>
              <a:lumOff val="0"/>
              <a:alphaOff val="0"/>
            </a:schemeClr>
          </a:fillRef>
          <a:effectRef idx="2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38" name="Oval 37"/>
          <p:cNvSpPr/>
          <p:nvPr/>
        </p:nvSpPr>
        <p:spPr>
          <a:xfrm flipH="1">
            <a:off x="6429388" y="5214950"/>
            <a:ext cx="1143008" cy="1143008"/>
          </a:xfrm>
          <a:prstGeom prst="ellipse">
            <a:avLst/>
          </a:prstGeom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2">
              <a:hueOff val="0"/>
              <a:satOff val="0"/>
              <a:lumOff val="0"/>
              <a:alphaOff val="0"/>
            </a:schemeClr>
          </a:fillRef>
          <a:effectRef idx="2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39" name="Oval 38"/>
          <p:cNvSpPr/>
          <p:nvPr/>
        </p:nvSpPr>
        <p:spPr>
          <a:xfrm flipH="1">
            <a:off x="7858148" y="5214950"/>
            <a:ext cx="1143008" cy="1143008"/>
          </a:xfrm>
          <a:prstGeom prst="ellipse">
            <a:avLst/>
          </a:prstGeom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2">
              <a:hueOff val="0"/>
              <a:satOff val="0"/>
              <a:lumOff val="0"/>
              <a:alphaOff val="0"/>
            </a:schemeClr>
          </a:fillRef>
          <a:effectRef idx="2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1026" name="Picture 2" descr="E:\WORK 2014\yamaha\olimpide mio tbn bjn\ppt\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6016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:\WORK 2014\yamaha\olimpide mio tbn bjn\ppt\backgroun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6016" cy="6858000"/>
          </a:xfrm>
          <a:prstGeom prst="rect">
            <a:avLst/>
          </a:prstGeom>
          <a:noFill/>
        </p:spPr>
      </p:pic>
      <p:pic>
        <p:nvPicPr>
          <p:cNvPr id="2051" name="Picture 3" descr="E:\WORK 2014\yamaha\olimpide mio tbn bjn\ppt\logo yamaha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2655486" cy="1124744"/>
          </a:xfrm>
          <a:prstGeom prst="rect">
            <a:avLst/>
          </a:prstGeom>
          <a:noFill/>
        </p:spPr>
      </p:pic>
      <p:pic>
        <p:nvPicPr>
          <p:cNvPr id="2053" name="Picture 5" descr="E:\WORK 2014\yamaha\olimpide mio tbn bjn\ppt\logo olimpiade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23728" y="692696"/>
            <a:ext cx="4534574" cy="1083317"/>
          </a:xfrm>
          <a:prstGeom prst="rect">
            <a:avLst/>
          </a:prstGeom>
          <a:noFill/>
        </p:spPr>
      </p:pic>
      <p:pic>
        <p:nvPicPr>
          <p:cNvPr id="2054" name="Picture 6" descr="E:\WORK 2014\yamaha\olimpide mio tbn bjn\ppt\logo mio irit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32240" y="260648"/>
            <a:ext cx="1804113" cy="1502539"/>
          </a:xfrm>
          <a:prstGeom prst="rect">
            <a:avLst/>
          </a:prstGeom>
          <a:noFill/>
        </p:spPr>
      </p:pic>
      <p:pic>
        <p:nvPicPr>
          <p:cNvPr id="2055" name="Picture 7" descr="E:\WORK 2014\yamaha\olimpide mio tbn bjn\ppt\logo mio sby-malang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724128" y="5200130"/>
            <a:ext cx="3010486" cy="1872208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857224" y="5380696"/>
            <a:ext cx="3370153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 smtClean="0"/>
              <a:t>Nama</a:t>
            </a:r>
            <a:r>
              <a:rPr lang="en-US" b="1" dirty="0" smtClean="0"/>
              <a:t>		 : PRAPTONO</a:t>
            </a:r>
          </a:p>
          <a:p>
            <a:r>
              <a:rPr lang="en-US" b="1" dirty="0" smtClean="0"/>
              <a:t>Type Motor 	 : Mio GT</a:t>
            </a:r>
          </a:p>
          <a:p>
            <a:r>
              <a:rPr lang="en-US" b="1" dirty="0" smtClean="0"/>
              <a:t>Kilometer   	 : 2945</a:t>
            </a:r>
          </a:p>
          <a:p>
            <a:r>
              <a:rPr lang="en-US" b="1" dirty="0" err="1" smtClean="0"/>
              <a:t>Testimoni</a:t>
            </a:r>
            <a:r>
              <a:rPr lang="en-US" b="1" dirty="0" smtClean="0"/>
              <a:t> 	 : </a:t>
            </a:r>
          </a:p>
          <a:p>
            <a:r>
              <a:rPr lang="en-US" b="1" dirty="0" err="1" smtClean="0"/>
              <a:t>Jarak</a:t>
            </a:r>
            <a:r>
              <a:rPr lang="en-US" b="1" dirty="0" smtClean="0"/>
              <a:t> </a:t>
            </a:r>
            <a:r>
              <a:rPr lang="en-US" b="1" dirty="0" err="1" smtClean="0"/>
              <a:t>yg</a:t>
            </a:r>
            <a:r>
              <a:rPr lang="en-US" b="1" dirty="0" smtClean="0"/>
              <a:t> </a:t>
            </a:r>
            <a:r>
              <a:rPr lang="en-US" b="1" dirty="0" err="1" smtClean="0"/>
              <a:t>ditempuh</a:t>
            </a:r>
            <a:r>
              <a:rPr lang="en-US" b="1" dirty="0" smtClean="0"/>
              <a:t> 	 : 30 KM</a:t>
            </a:r>
            <a:endParaRPr lang="en-US" b="1" dirty="0"/>
          </a:p>
        </p:txBody>
      </p:sp>
      <p:pic>
        <p:nvPicPr>
          <p:cNvPr id="4098" name="Picture 2" descr="E:\WORK 2014\yamaha\olimpide mio tbn bjn\ppt\pemenang lomba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385182" y="-142900"/>
            <a:ext cx="2972636" cy="1202630"/>
          </a:xfrm>
          <a:prstGeom prst="rect">
            <a:avLst/>
          </a:prstGeom>
          <a:noFill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57158" y="1694175"/>
            <a:ext cx="8572527" cy="37350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</TotalTime>
  <Words>1</Words>
  <Application>Microsoft Office PowerPoint</Application>
  <PresentationFormat>On-screen Show (4:3)</PresentationFormat>
  <Paragraphs>5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Slide 1</vt:lpstr>
      <vt:lpstr>Slide 2</vt:lpstr>
      <vt:lpstr>Slide 3</vt:lpstr>
      <vt:lpstr>Slide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Asus</dc:creator>
  <cp:lastModifiedBy>TC-2</cp:lastModifiedBy>
  <cp:revision>11</cp:revision>
  <dcterms:created xsi:type="dcterms:W3CDTF">2014-11-07T12:07:29Z</dcterms:created>
  <dcterms:modified xsi:type="dcterms:W3CDTF">2014-11-18T08:11:39Z</dcterms:modified>
</cp:coreProperties>
</file>